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12/14/2025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97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550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1873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12/14/2025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27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816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516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1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3424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0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025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44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12/14/2025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3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6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12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12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400" kern="1200" spc="12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1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z-Ed0wNx8Q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DCDB1D-A245-A085-2D14-B62133D6A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게임 포트폴리오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10E125-583D-8599-4CD8-B7C479E5A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클라이언트 프로그래머 지원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AB405-5F34-24F4-B217-40A1A7E8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"/>
          <a:stretch>
            <a:fillRect/>
          </a:stretch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513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F875-F2EB-221B-7C26-F85149B9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DAED5-41A9-CC76-450A-E8828DD0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A*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이용한 추적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30EEA3-4820-E385-2B53-86C579F57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2521885"/>
            <a:ext cx="4591228" cy="41929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Grid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 만들어진 이후 각 타이에 있는 노드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fCost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값과 이동 가능 여부를 비교해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fCost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 가장 낮은 노드를 하나씩 탐색을 한다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Heap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정렬을 사용해 최소값 찾는 횟수를 최소화 하여 프레임 드랍을 방지한다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또한 다른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몬스터들의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경로에 침범을 하지 않도록 방지를 했으며 몬스터 종류에 따라 운선수위로 경로를 만들도록 하였다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95C662-2921-DCE7-0CB0-49172CD2D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026" y="329477"/>
            <a:ext cx="4381500" cy="63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98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3034B-3CE7-7278-E96F-5B18C126B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78699-E82A-B809-1E59-CB7EACF3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A*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이용한 추적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C8B67-6297-BE2A-3F4A-B1D539C2F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2521885"/>
            <a:ext cx="4591228" cy="41929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만약 몬스터가 레드 드래곤일 경우 강제로 세로 값을 낮고 가로 값을 높게 줘 세로 우선으로 경로를 짜게 만들었다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플레이어가 같은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x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좌표에 있지 않으면 레드 드래곤이 세로로 이동을 하는 모습을 볼 수 있다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732BC-94EB-D945-65AC-FC1177DB1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58246"/>
            <a:ext cx="4381500" cy="35135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BCA4A2-04C2-0308-0862-D088E2CBE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369606"/>
            <a:ext cx="4381500" cy="18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3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F3482-6875-2EAE-8B2B-3D0E9F8D8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C85DC-AAE4-08DC-009B-FB18A433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Json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이용한 데이터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B1C606-A4FF-F4A6-9EAC-D9D2CEB49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5262664"/>
            <a:ext cx="4591228" cy="1452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몬스터들의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스탯이나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음악 정보들을 먼저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Exel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적어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Table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만들어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7E702A-359A-AB02-86B1-7DC0993FB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17" y="2515438"/>
            <a:ext cx="4381500" cy="10878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743527-2267-5193-8B9D-672370BAD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17" y="3772036"/>
            <a:ext cx="3176823" cy="108782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7BF56D8-DE27-A558-4231-1A936E606303}"/>
              </a:ext>
            </a:extLst>
          </p:cNvPr>
          <p:cNvSpPr txBox="1">
            <a:spLocks/>
          </p:cNvSpPr>
          <p:nvPr/>
        </p:nvSpPr>
        <p:spPr>
          <a:xfrm>
            <a:off x="6096000" y="5262664"/>
            <a:ext cx="4591228" cy="1452172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Exel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만든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Table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들을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Json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으로 변환 시켰다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24DC47-396F-D695-3F00-C960EF5C8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7763" y="1099189"/>
            <a:ext cx="939129" cy="4163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16C01A-DDD7-8CEF-A2EC-05C0361EB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2224" y="2967423"/>
            <a:ext cx="1939390" cy="22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835DA-9F23-72DD-DF79-9B6C3ED74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E9BB8-03CA-0F86-F6E9-982760B2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53223"/>
            <a:ext cx="10077557" cy="768814"/>
          </a:xfrm>
        </p:spPr>
        <p:txBody>
          <a:bodyPr/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Json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을 이용한 데이터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5D71A1-3A15-C30A-EC8E-C70E4823A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5262664"/>
            <a:ext cx="4591228" cy="1452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Table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있는 값들을 게임에 불러와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050463-3288-0C92-3611-44BAE3684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214" y="787577"/>
            <a:ext cx="3104173" cy="450954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B95DCC1-1B87-AF64-1B17-7B072F1B7B2E}"/>
              </a:ext>
            </a:extLst>
          </p:cNvPr>
          <p:cNvSpPr txBox="1">
            <a:spLocks/>
          </p:cNvSpPr>
          <p:nvPr/>
        </p:nvSpPr>
        <p:spPr>
          <a:xfrm>
            <a:off x="6096000" y="5262664"/>
            <a:ext cx="4591228" cy="1452172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값들을 몬스터나 음악 정보 변수에 대입해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몬스터들의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스탯이랑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음악 정보를 게임에 적용 하게 하였다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4B3788-3415-F21F-0C36-B3BEFA2CD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1887" y="766359"/>
            <a:ext cx="3462840" cy="2881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91FCC7-7A3C-B9DF-C5AD-BD3C8E7EC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137" y="766359"/>
            <a:ext cx="3384750" cy="44963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945F28-0A80-485C-6672-361BE8D4F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1888" y="3648104"/>
            <a:ext cx="3462840" cy="9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2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84331-2886-2F8D-6124-B30B4657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 </a:t>
            </a:r>
            <a:b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CB28C-1453-6FE4-B8BD-9036E6EDA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Survivor of the </a:t>
            </a:r>
            <a:r>
              <a:rPr lang="en-US" altLang="ko-KR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Necrodancer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정보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구현해낸 기능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리듬노트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A*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이용한 목표 추적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800100" lvl="2" indent="-342900">
              <a:buFont typeface="+mj-lt"/>
              <a:buAutoNum type="arabicPeriod"/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Json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으로 데이터 정보 관리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800100" lvl="2" indent="-342900">
              <a:buFont typeface="+mj-lt"/>
              <a:buAutoNum type="arabicPeriod"/>
            </a:pP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49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FC1F4-634B-9378-AB20-52F91EF2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Survivor of the </a:t>
            </a:r>
            <a:r>
              <a:rPr lang="en-US" altLang="ko-KR" sz="3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Necrodancer</a:t>
            </a:r>
            <a:endParaRPr lang="ko-KR" altLang="en-US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0C6B49-FD7A-B73B-4095-749780DA2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 도구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	Unity</a:t>
            </a:r>
          </a:p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개발 기간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	2025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11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09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~ 12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월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일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장르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		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리듬액션 뱀파이어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서바이버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라이크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9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2DEB7-83DF-038C-EC00-7CFABF306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7E4F8-7F48-C299-1074-45017F2B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Survivor of the </a:t>
            </a:r>
            <a:r>
              <a:rPr lang="en-US" altLang="ko-KR" sz="32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Necrodancer</a:t>
            </a:r>
            <a:endParaRPr lang="ko-KR" altLang="en-US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8EFC6-1C28-A204-9B2C-F2DB07667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6157609"/>
            <a:ext cx="10077557" cy="457547"/>
          </a:xfrm>
        </p:spPr>
        <p:txBody>
          <a:bodyPr/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영상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  <a:hlinkClick r:id="rId2"/>
              </a:rPr>
              <a:t>https://youtu.be/z-Ed0wNx8Qs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5" name="그림 4" descr="스크린샷, 텍스트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6EB6C1-C6DA-03E8-9D1D-BB519C65A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72" y="2656855"/>
            <a:ext cx="5990014" cy="341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6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431A7-AB94-66E7-711A-B917BB151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8A774-9194-3763-8CBD-C8AE3C06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리듬노트 및 박자</a:t>
            </a:r>
          </a:p>
        </p:txBody>
      </p:sp>
      <p:pic>
        <p:nvPicPr>
          <p:cNvPr id="5" name="내용 개체 틀 4" descr="스크린샷, 다채로움, 비디오 게임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4C8EF5-A8D7-7F7B-7E96-46641D80F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82" y="2658269"/>
            <a:ext cx="7362825" cy="12573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878F3-4D12-BD2B-EF71-6617459338BD}"/>
              </a:ext>
            </a:extLst>
          </p:cNvPr>
          <p:cNvSpPr txBox="1"/>
          <p:nvPr/>
        </p:nvSpPr>
        <p:spPr>
          <a:xfrm>
            <a:off x="484529" y="4211782"/>
            <a:ext cx="10159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리듬노트는 한 박자에 한번 씩 활성화 되고 양 방향으로 가운데로 움직이며 플레이어는 초록색 판정 구역에 맞춰 노트를 눌러야 한다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원활한 게임 플레이를 위해 노트는 거의 정확한 타이밍에 나와야 하며 오차 범위를 최대한으로 적게 만들어야 했다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29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A496B-3A7F-C193-7B55-D509A716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리듬노트 및 박자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3A76D-FCEC-AC5A-E80F-28CEC4E78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4745370"/>
            <a:ext cx="5173119" cy="13255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처음에는 </a:t>
            </a:r>
            <a:r>
              <a:rPr lang="en-US" altLang="ko-KR" sz="18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Time.timeAsDouble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이용해 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BPM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따른 박자마다 한번씩 노트를 생성하게 만들었다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E38E350-659B-B85B-08C9-04301A07F78B}"/>
              </a:ext>
            </a:extLst>
          </p:cNvPr>
          <p:cNvSpPr txBox="1">
            <a:spLocks/>
          </p:cNvSpPr>
          <p:nvPr/>
        </p:nvSpPr>
        <p:spPr>
          <a:xfrm>
            <a:off x="5896662" y="2521884"/>
            <a:ext cx="5173119" cy="354904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E77172-D5EF-5D2B-A054-B2C6E7DFD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29" b="25662"/>
          <a:stretch>
            <a:fillRect/>
          </a:stretch>
        </p:blipFill>
        <p:spPr>
          <a:xfrm>
            <a:off x="820489" y="2521884"/>
            <a:ext cx="4358001" cy="222348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315B03-4771-2D78-A75B-7BA4A86DBD32}"/>
              </a:ext>
            </a:extLst>
          </p:cNvPr>
          <p:cNvSpPr txBox="1">
            <a:spLocks/>
          </p:cNvSpPr>
          <p:nvPr/>
        </p:nvSpPr>
        <p:spPr>
          <a:xfrm>
            <a:off x="5950501" y="4745370"/>
            <a:ext cx="5173119" cy="1325559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하지만 </a:t>
            </a:r>
            <a:r>
              <a:rPr lang="en-US" altLang="ko-KR" sz="18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Time.timeAsDouble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은 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Frame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따라 값을 받아오는 방식이기 때문에 다른 컴퓨터 환경마다 박자가 다 다르게 나오는 문제가 생겼었다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" name="그림 9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9E6A59-917B-A84A-6903-B6072D12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29" b="25662"/>
          <a:stretch>
            <a:fillRect/>
          </a:stretch>
        </p:blipFill>
        <p:spPr>
          <a:xfrm>
            <a:off x="6245273" y="2521884"/>
            <a:ext cx="4358001" cy="2223486"/>
          </a:xfrm>
          <a:prstGeom prst="rect">
            <a:avLst/>
          </a:prstGeom>
        </p:spPr>
      </p:pic>
      <p:sp>
        <p:nvSpPr>
          <p:cNvPr id="11" name="곱하기 기호 10">
            <a:extLst>
              <a:ext uri="{FF2B5EF4-FFF2-40B4-BE49-F238E27FC236}">
                <a16:creationId xmlns:a16="http://schemas.microsoft.com/office/drawing/2014/main" id="{454BAF33-B749-4D79-37D8-D21478AF902C}"/>
              </a:ext>
            </a:extLst>
          </p:cNvPr>
          <p:cNvSpPr/>
          <p:nvPr/>
        </p:nvSpPr>
        <p:spPr>
          <a:xfrm>
            <a:off x="7342720" y="2521885"/>
            <a:ext cx="2281002" cy="2223485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0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A1440-5ED0-55A4-2CC7-14604D97B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3E168-0B6C-D516-EA0C-AD928D30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리듬노트 및 박자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B948A9-C4D3-867C-5740-83E1C6FE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72" y="2560263"/>
            <a:ext cx="5173119" cy="39144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그래서 </a:t>
            </a:r>
            <a:r>
              <a:rPr lang="en-US" altLang="ko-KR" sz="18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Time.timeAsDouble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대신 </a:t>
            </a:r>
            <a:r>
              <a:rPr lang="en-US" altLang="ko-KR" sz="18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DSPtime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사용했다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이것은 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Frame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기준이 아닌 유니티 오디오 엔진 기준이기 때문에 컴퓨터 환경이 달라져도 큰 영향을 끼치지 않는다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이렇게 하여 한 박자마다 </a:t>
            </a:r>
            <a:r>
              <a:rPr lang="en-US" altLang="ko-KR" sz="18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currentBeat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상승 할 때마다 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Object Pooling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으로 생성한 노트들을 활성화 하게 하였다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또한 노트 말고도 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Action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이용해 박자에 반응하는 </a:t>
            </a:r>
            <a:r>
              <a:rPr lang="en-US" altLang="ko-KR" sz="18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GameObject</a:t>
            </a:r>
            <a:r>
              <a:rPr lang="ko-KR" altLang="en-US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들도 실행을 하게 만들었다</a:t>
            </a:r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8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7E7D631-BCA1-B10B-EDD7-B893A07D9836}"/>
              </a:ext>
            </a:extLst>
          </p:cNvPr>
          <p:cNvSpPr txBox="1">
            <a:spLocks/>
          </p:cNvSpPr>
          <p:nvPr/>
        </p:nvSpPr>
        <p:spPr>
          <a:xfrm>
            <a:off x="5896662" y="2521884"/>
            <a:ext cx="5173119" cy="3549045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1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46100B-A5E2-4AA7-B641-320E034CD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72" b="2262"/>
          <a:stretch>
            <a:fillRect/>
          </a:stretch>
        </p:blipFill>
        <p:spPr>
          <a:xfrm>
            <a:off x="6466140" y="-108199"/>
            <a:ext cx="4137134" cy="6179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28CA39-4F6F-9386-D3C2-A6934CB7A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40" y="6345749"/>
            <a:ext cx="4899316" cy="2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8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DE0D5-7B6E-4DFF-3146-035CB378F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A78C6-5B68-9D16-FF56-DCA159F6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A*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이용한 추적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299B3-B174-65A7-4481-5BF1A6B09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2521885"/>
            <a:ext cx="4591228" cy="41929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A*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이용해 몬스터가 최적의 경로를 만들어 플레이어를 추적하는 기능을 만들었다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이것을 이용해 몬스터는 벽 이랑 몬스터를 피해 다니면서 플레이어를 계속 추적 한다</a:t>
            </a:r>
            <a:r>
              <a:rPr lang="en-US" altLang="ko-KR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Scene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보면 몬스터 추적 경로인 노란색 타일이 박자마다 갱신이 되는 것을 볼 수 있다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5" name="그림 4" descr="스크린샷, 텍스트, 멀티미디어 소프트웨어, 소프트웨어이(가) 표시된 사진">
            <a:extLst>
              <a:ext uri="{FF2B5EF4-FFF2-40B4-BE49-F238E27FC236}">
                <a16:creationId xmlns:a16="http://schemas.microsoft.com/office/drawing/2014/main" id="{D22BFA32-7704-E315-BFFA-1211CEEA3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97" y="1015999"/>
            <a:ext cx="6703576" cy="53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6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95EB7-5A87-E416-B9CA-0282FE95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722B9-C798-E1E2-3A03-DE59C77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</a:t>
            </a:r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A*</a:t>
            </a:r>
            <a:r>
              <a:rPr lang="ko-KR" altLang="en-US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이용한 추적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F39CF-1F9A-B149-036C-673354B30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2521885"/>
            <a:ext cx="4591228" cy="41929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먼저 게임에 있는 타일을 감지해 걸어갈 수 있는 타일이면 걸어갈 수 있게 설정을 하고 장애물이거나 타일이 없는 부분은 걸을 수 없게 설정을 한다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특정 타일에 페널티 값을 줘 값이 높을수록 기피하게 만들고 값이 낮은 타일을 우선순위로 경로를 만들게 한다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이렇게 설정한 값을 </a:t>
            </a:r>
            <a:r>
              <a: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노드로 만들어 각 타일에 배치를 한다</a:t>
            </a:r>
            <a:endParaRPr lang="en-US" altLang="ko-KR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213BD-B9D9-180B-ED4D-2665BC05A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4573" y="177365"/>
            <a:ext cx="5279834" cy="63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20372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483</Words>
  <Application>Microsoft Office PowerPoint</Application>
  <PresentationFormat>와이드스크린</PresentationFormat>
  <Paragraphs>46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G마켓 산스 TTF Bold</vt:lpstr>
      <vt:lpstr>G마켓 산스 TTF Light</vt:lpstr>
      <vt:lpstr>Microsoft GothicNeo</vt:lpstr>
      <vt:lpstr>Microsoft GothicNeo Light</vt:lpstr>
      <vt:lpstr>Arial</vt:lpstr>
      <vt:lpstr>Avenir Next LT Pro Light</vt:lpstr>
      <vt:lpstr>RocaVTI</vt:lpstr>
      <vt:lpstr>게임 포트폴리오 </vt:lpstr>
      <vt:lpstr>목차  Contents</vt:lpstr>
      <vt:lpstr>Survivor of the Necrodancer</vt:lpstr>
      <vt:lpstr>Survivor of the Necrodancer</vt:lpstr>
      <vt:lpstr>기능 : 리듬노트 및 박자</vt:lpstr>
      <vt:lpstr>기능 : 리듬노트 및 박자</vt:lpstr>
      <vt:lpstr>기능 : 리듬노트 및 박자</vt:lpstr>
      <vt:lpstr>기능 : A*를 이용한 추적</vt:lpstr>
      <vt:lpstr>기능 : A*를 이용한 추적</vt:lpstr>
      <vt:lpstr>기능 : A*를 이용한 추적</vt:lpstr>
      <vt:lpstr>기능 : A*를 이용한 추적</vt:lpstr>
      <vt:lpstr>기능 : Json을 이용한 데이터 관리</vt:lpstr>
      <vt:lpstr>기능 : Json을 이용한 데이터 관리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MJ</dc:creator>
  <cp:lastModifiedBy>MJ</cp:lastModifiedBy>
  <cp:revision>5</cp:revision>
  <dcterms:created xsi:type="dcterms:W3CDTF">2025-12-13T06:31:54Z</dcterms:created>
  <dcterms:modified xsi:type="dcterms:W3CDTF">2025-12-14T08:39:27Z</dcterms:modified>
</cp:coreProperties>
</file>